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20.jpg" ContentType="image/jpeg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7" r:id="rId15"/>
    <p:sldId id="332" r:id="rId16"/>
    <p:sldId id="333" r:id="rId17"/>
    <p:sldId id="334" r:id="rId18"/>
    <p:sldId id="335" r:id="rId19"/>
    <p:sldId id="336" r:id="rId20"/>
    <p:sldId id="296" r:id="rId21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3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D8C03-4D7E-43D0-B44F-4EB053B23679}" type="datetimeFigureOut">
              <a:rPr lang="tr-TR" smtClean="0"/>
              <a:t>07.12.2020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A2D0-7367-4558-B1B8-E642485624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4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220870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58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52870"/>
            <a:ext cx="12192000" cy="1405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5" y="6080759"/>
            <a:ext cx="633984" cy="64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0391" y="6190488"/>
            <a:ext cx="1577340" cy="44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519172" y="6195059"/>
            <a:ext cx="1456944" cy="437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220870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220870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1588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52870"/>
            <a:ext cx="12192000" cy="1405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5" y="6080759"/>
            <a:ext cx="633984" cy="6431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0391" y="6190488"/>
            <a:ext cx="1577340" cy="4419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9705" y="1088516"/>
            <a:ext cx="4212589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220870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775" y="2215145"/>
            <a:ext cx="10404449" cy="304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winning.net/" TargetMode="External"/><Relationship Id="rId13" Type="http://schemas.openxmlformats.org/officeDocument/2006/relationships/image" Target="../media/image38.png"/><Relationship Id="rId18" Type="http://schemas.openxmlformats.org/officeDocument/2006/relationships/image" Target="../media/image9.png"/><Relationship Id="rId3" Type="http://schemas.openxmlformats.org/officeDocument/2006/relationships/image" Target="../media/image35.png"/><Relationship Id="rId21" Type="http://schemas.openxmlformats.org/officeDocument/2006/relationships/image" Target="../media/image10.png"/><Relationship Id="rId7" Type="http://schemas.openxmlformats.org/officeDocument/2006/relationships/hyperlink" Target="mailto:ahguder@gmail.com" TargetMode="Externa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image" Target="../media/image4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irsenkaramanli@hotmail.com" TargetMode="External"/><Relationship Id="rId11" Type="http://schemas.openxmlformats.org/officeDocument/2006/relationships/image" Target="../media/image36.png"/><Relationship Id="rId5" Type="http://schemas.openxmlformats.org/officeDocument/2006/relationships/hyperlink" Target="mailto:etwinningaydin@gmail.com" TargetMode="External"/><Relationship Id="rId15" Type="http://schemas.openxmlformats.org/officeDocument/2006/relationships/image" Target="../media/image40.png"/><Relationship Id="rId10" Type="http://schemas.openxmlformats.org/officeDocument/2006/relationships/hyperlink" Target="http://etwinningonline.eba.gov.tr/" TargetMode="External"/><Relationship Id="rId19" Type="http://schemas.openxmlformats.org/officeDocument/2006/relationships/image" Target="../media/image8.png"/><Relationship Id="rId4" Type="http://schemas.openxmlformats.org/officeDocument/2006/relationships/hyperlink" Target="mailto:tretwinning@gmail.com" TargetMode="External"/><Relationship Id="rId9" Type="http://schemas.openxmlformats.org/officeDocument/2006/relationships/hyperlink" Target="http://etwinning.meb.gov.tr/" TargetMode="External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819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57399" y="381000"/>
            <a:ext cx="8077200" cy="6892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20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  <a:t>AYDIN  İL MİLLİ EĞİTİM MÜDÜRLÜĞÜ</a:t>
            </a:r>
            <a:br>
              <a:rPr lang="tr-TR" sz="20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</a:br>
            <a:r>
              <a:rPr lang="tr-TR" sz="20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  <a:t>AR-GE BİRİMİ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5874676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Metin kutusu 9"/>
          <p:cNvSpPr txBox="1"/>
          <p:nvPr/>
        </p:nvSpPr>
        <p:spPr>
          <a:xfrm>
            <a:off x="3811421" y="3629358"/>
            <a:ext cx="4569156" cy="7140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b="1" u="sng" spc="-5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Birsen Yüksel KARAMANLI</a:t>
            </a:r>
          </a:p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b="1" spc="-5" dirty="0" err="1" smtClean="0">
                <a:solidFill>
                  <a:srgbClr val="001F5F"/>
                </a:solidFill>
                <a:latin typeface="Baskerville Old Face"/>
                <a:cs typeface="Baskerville Old Face"/>
              </a:rPr>
              <a:t>eTwinning</a:t>
            </a:r>
            <a:r>
              <a:rPr lang="tr-TR" b="1" spc="-5" dirty="0" smtClean="0">
                <a:solidFill>
                  <a:srgbClr val="001F5F"/>
                </a:solidFill>
                <a:latin typeface="Baskerville Old Face"/>
                <a:cs typeface="Baskerville Old Face"/>
              </a:rPr>
              <a:t> Aydın  İl Koordinatörü</a:t>
            </a:r>
            <a:endParaRPr lang="tr-TR" b="1" spc="-5" dirty="0">
              <a:solidFill>
                <a:srgbClr val="001F5F"/>
              </a:solidFill>
              <a:latin typeface="Baskerville Old Face"/>
              <a:cs typeface="Baskerville Old Face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8" y="2221742"/>
            <a:ext cx="305420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50" y="1752600"/>
            <a:ext cx="1464499" cy="187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94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70" y="5874676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22" y="2121658"/>
            <a:ext cx="2967678" cy="2374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Metin kutusu 19"/>
          <p:cNvSpPr txBox="1"/>
          <p:nvPr/>
        </p:nvSpPr>
        <p:spPr>
          <a:xfrm>
            <a:off x="1625155" y="1081326"/>
            <a:ext cx="8941689" cy="6712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500" b="1" u="sng" spc="-5" dirty="0" err="1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3500" b="1" u="sng" spc="-5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Nedir? Neden </a:t>
            </a:r>
            <a:r>
              <a:rPr lang="tr-TR" sz="3500" b="1" u="sng" spc="-5" dirty="0" err="1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3500" b="1" u="sng" spc="-5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?</a:t>
            </a:r>
            <a:endParaRPr lang="tr-TR" sz="3500" b="1" u="sng" spc="-5" dirty="0">
              <a:solidFill>
                <a:srgbClr val="001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91" y="4431542"/>
            <a:ext cx="1204017" cy="1476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4382921" y="5956941"/>
            <a:ext cx="3426156" cy="7312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b="1" u="sng" spc="-5" dirty="0" smtClean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Ahmet GÜDER</a:t>
            </a:r>
          </a:p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b="1" spc="-5" dirty="0" smtClean="0">
                <a:solidFill>
                  <a:srgbClr val="001F5F"/>
                </a:solidFill>
                <a:latin typeface="Baskerville Old Face"/>
                <a:cs typeface="Baskerville Old Face"/>
              </a:rPr>
              <a:t>Aydın  İl </a:t>
            </a:r>
            <a:r>
              <a:rPr lang="tr-TR" b="1" spc="-5" dirty="0" err="1" smtClean="0">
                <a:solidFill>
                  <a:srgbClr val="001F5F"/>
                </a:solidFill>
                <a:latin typeface="Baskerville Old Face"/>
                <a:cs typeface="Baskerville Old Face"/>
              </a:rPr>
              <a:t>Mem</a:t>
            </a:r>
            <a:r>
              <a:rPr lang="tr-TR" b="1" spc="-5" dirty="0" smtClean="0">
                <a:solidFill>
                  <a:srgbClr val="001F5F"/>
                </a:solidFill>
                <a:latin typeface="Baskerville Old Face"/>
                <a:cs typeface="Baskerville Old Face"/>
              </a:rPr>
              <a:t> Ar-Ge</a:t>
            </a:r>
            <a:endParaRPr lang="tr-TR" b="1" spc="-5" dirty="0">
              <a:solidFill>
                <a:srgbClr val="001F5F"/>
              </a:solidFill>
              <a:latin typeface="Baskerville Old Face"/>
              <a:cs typeface="Baskerville Old Face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77996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6834116" y="152400"/>
            <a:ext cx="4718278" cy="8366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5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Projeleri</a:t>
            </a:r>
            <a:endParaRPr lang="tr-TR" sz="4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"/>
          <a:stretch/>
        </p:blipFill>
        <p:spPr>
          <a:xfrm>
            <a:off x="379356" y="1143000"/>
            <a:ext cx="114332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7118"/>
          <a:stretch/>
        </p:blipFill>
        <p:spPr>
          <a:xfrm>
            <a:off x="152400" y="699658"/>
            <a:ext cx="9113805" cy="4634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Aşağı Ok 13"/>
          <p:cNvSpPr/>
          <p:nvPr/>
        </p:nvSpPr>
        <p:spPr>
          <a:xfrm>
            <a:off x="9906000" y="2133600"/>
            <a:ext cx="1600200" cy="3168555"/>
          </a:xfrm>
          <a:prstGeom prst="downArrow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5638800" y="5593156"/>
            <a:ext cx="6400800" cy="752898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tr-T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www.etwinning.net</a:t>
            </a:r>
            <a:endParaRPr lang="tr-TR" sz="4000" b="1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1515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0" y="838200"/>
            <a:ext cx="11639559" cy="471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1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etin kutusu 8"/>
          <p:cNvSpPr txBox="1"/>
          <p:nvPr/>
        </p:nvSpPr>
        <p:spPr>
          <a:xfrm>
            <a:off x="7010400" y="230161"/>
            <a:ext cx="4252766" cy="8366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5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Okulu</a:t>
            </a:r>
            <a:endParaRPr lang="tr-TR" sz="4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/>
          <a:stretch/>
        </p:blipFill>
        <p:spPr>
          <a:xfrm>
            <a:off x="381000" y="1066800"/>
            <a:ext cx="11353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etin kutusu 8"/>
          <p:cNvSpPr txBox="1"/>
          <p:nvPr/>
        </p:nvSpPr>
        <p:spPr>
          <a:xfrm>
            <a:off x="3048000" y="202692"/>
            <a:ext cx="8966558" cy="7879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Türkiye </a:t>
            </a:r>
            <a:r>
              <a:rPr lang="tr-TR" sz="40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Okulları </a:t>
            </a: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Haritası(2020)</a:t>
            </a:r>
            <a:endParaRPr lang="tr-TR" sz="4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14400"/>
            <a:ext cx="88773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3137"/>
            <a:ext cx="2610214" cy="285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5295899" y="533400"/>
            <a:ext cx="6629400" cy="7539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0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Fırsatları Nelerdir?</a:t>
            </a:r>
            <a:endParaRPr lang="tr-TR" sz="4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4" y="635758"/>
            <a:ext cx="4451719" cy="5079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2 İçerik Yer Tutucusu">
            <a:extLst>
              <a:ext uri="{FF2B5EF4-FFF2-40B4-BE49-F238E27FC236}">
                <a16:creationId xmlns="" xmlns:a16="http://schemas.microsoft.com/office/drawing/2014/main" id="{8C137675-189C-41DC-9B3F-0F862BB98C3C}"/>
              </a:ext>
            </a:extLst>
          </p:cNvPr>
          <p:cNvSpPr txBox="1">
            <a:spLocks/>
          </p:cNvSpPr>
          <p:nvPr/>
        </p:nvSpPr>
        <p:spPr>
          <a:xfrm>
            <a:off x="5562600" y="1676400"/>
            <a:ext cx="6095999" cy="429320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Avrupa’daki okullarla iletişim kurma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Çevrimiçi projeler yürütme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Yabancı dili kullanma ve geliştirme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Bilgisayar becerilerini geliştirme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İşbirliği yapma ve fikir paylaşma</a:t>
            </a:r>
          </a:p>
          <a:p>
            <a:endParaRPr lang="tr-TR" alt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alt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Yeni insanlarla tanışıp, farklı kültürler keşfetme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altLang="tr-T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4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Metin kutusu 14"/>
          <p:cNvSpPr txBox="1"/>
          <p:nvPr/>
        </p:nvSpPr>
        <p:spPr>
          <a:xfrm>
            <a:off x="4343400" y="228600"/>
            <a:ext cx="7696200" cy="7879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0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Projelerinin Faydaları</a:t>
            </a:r>
            <a:endParaRPr lang="tr-TR" sz="4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3896" b="2245"/>
          <a:stretch/>
        </p:blipFill>
        <p:spPr>
          <a:xfrm>
            <a:off x="926274" y="1143000"/>
            <a:ext cx="9894125" cy="46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3352800" y="335704"/>
            <a:ext cx="8763000" cy="700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5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eTwinning’in</a:t>
            </a:r>
            <a:r>
              <a:rPr lang="tr-TR" sz="3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Öğretmenler Üzerindeki Etkileri</a:t>
            </a:r>
            <a:endParaRPr lang="tr-TR" sz="3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10210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2971800" y="304800"/>
            <a:ext cx="9220200" cy="700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Okul ve Daha Geniş Topluluk Üzerindeki Etkisi</a:t>
            </a:r>
            <a:endParaRPr lang="tr-TR" sz="3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5762"/>
            <a:ext cx="10591800" cy="47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etin kutusu 9"/>
          <p:cNvSpPr txBox="1"/>
          <p:nvPr/>
        </p:nvSpPr>
        <p:spPr>
          <a:xfrm>
            <a:off x="785397" y="457200"/>
            <a:ext cx="10492203" cy="6140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YEĞİTEK  ve   </a:t>
            </a:r>
            <a:r>
              <a:rPr lang="tr-TR" sz="30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3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Türkiye Ulusal Destek Servisi (UDS)</a:t>
            </a:r>
            <a:endParaRPr lang="tr-TR" sz="3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"/>
          <a:stretch/>
        </p:blipFill>
        <p:spPr>
          <a:xfrm>
            <a:off x="1371600" y="1071214"/>
            <a:ext cx="9282265" cy="471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7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73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74676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3758226" y="457200"/>
            <a:ext cx="4370748" cy="836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4500" b="1" u="sng" spc="-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eTwinning</a:t>
            </a:r>
            <a:r>
              <a:rPr lang="tr-TR" sz="45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 Nedir?</a:t>
            </a:r>
            <a:endParaRPr lang="tr-TR" sz="45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1295400"/>
            <a:ext cx="10363199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0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20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0758"/>
            <a:ext cx="12182856" cy="777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0" y="381000"/>
            <a:ext cx="7628821" cy="1859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4699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 err="1" smtClean="0">
                <a:latin typeface="Cambria" pitchFamily="18" charset="0"/>
              </a:rPr>
              <a:t>Te</a:t>
            </a:r>
            <a:r>
              <a:rPr sz="4000" spc="-5" dirty="0" err="1" smtClean="0">
                <a:latin typeface="Cambria" pitchFamily="18" charset="0"/>
                <a:cs typeface="Cambria"/>
              </a:rPr>
              <a:t>ş</a:t>
            </a:r>
            <a:r>
              <a:rPr sz="4000" spc="-5" dirty="0" err="1" smtClean="0">
                <a:latin typeface="Cambria" pitchFamily="18" charset="0"/>
              </a:rPr>
              <a:t>ekkürler</a:t>
            </a:r>
            <a:r>
              <a:rPr lang="tr-TR" sz="4000" spc="-5" dirty="0" smtClean="0">
                <a:latin typeface="Cambria" pitchFamily="18" charset="0"/>
              </a:rPr>
              <a:t>! </a:t>
            </a:r>
            <a:r>
              <a:rPr lang="tr-TR" sz="3000" spc="-5" dirty="0" smtClean="0">
                <a:latin typeface="Cambria" pitchFamily="18" charset="0"/>
                <a:sym typeface="Wingdings" pitchFamily="2" charset="2"/>
              </a:rPr>
              <a:t/>
            </a:r>
            <a:br>
              <a:rPr lang="tr-TR" sz="3000" spc="-5" dirty="0" smtClean="0">
                <a:latin typeface="Cambria" pitchFamily="18" charset="0"/>
                <a:sym typeface="Wingdings" pitchFamily="2" charset="2"/>
              </a:rPr>
            </a:br>
            <a:r>
              <a:rPr lang="tr-TR" sz="3000" spc="-5" dirty="0" smtClean="0">
                <a:latin typeface="Cambria" pitchFamily="18" charset="0"/>
                <a:sym typeface="Wingdings" pitchFamily="2" charset="2"/>
              </a:rPr>
              <a:t/>
            </a:r>
            <a:br>
              <a:rPr lang="tr-TR" sz="3000" spc="-5" dirty="0" smtClean="0">
                <a:latin typeface="Cambria" pitchFamily="18" charset="0"/>
                <a:sym typeface="Wingdings" pitchFamily="2" charset="2"/>
              </a:rPr>
            </a:br>
            <a:r>
              <a:rPr lang="tr-TR" sz="2500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sym typeface="Wingdings" pitchFamily="2" charset="2"/>
              </a:rPr>
              <a:t>Resmi hesaplarımızı takip etmeyi ve paylaşımlarınızda bizleri etiketlemeyi unutmayınız. </a:t>
            </a:r>
            <a:endParaRPr sz="2500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8579" y="4213101"/>
            <a:ext cx="8170545" cy="1654299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303904">
              <a:lnSpc>
                <a:spcPct val="100000"/>
              </a:lnSpc>
              <a:spcBef>
                <a:spcPts val="100"/>
              </a:spcBef>
            </a:pPr>
            <a:r>
              <a:rPr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4"/>
              </a:rPr>
              <a:t>tretwinning@gmail.com</a:t>
            </a:r>
            <a:endParaRPr lang="tr-TR" sz="1500" b="1" spc="-1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303904">
              <a:lnSpc>
                <a:spcPct val="100000"/>
              </a:lnSpc>
              <a:spcBef>
                <a:spcPts val="100"/>
              </a:spcBef>
            </a:pP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5"/>
              </a:rPr>
              <a:t>etwinningaydin@gmail.com</a:t>
            </a: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/>
            </a:r>
            <a:b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</a:b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6"/>
              </a:rPr>
              <a:t>birsenkaramanli@hotmail.com</a:t>
            </a:r>
            <a:endParaRPr lang="tr-TR" sz="1500" b="1" spc="-1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3303904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7"/>
              </a:rPr>
              <a:t>ahguder@gmail.com</a:t>
            </a:r>
            <a:r>
              <a:rPr lang="tr-TR"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endParaRPr sz="1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https://www.etwinning.net/ 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|  </a:t>
            </a:r>
            <a:r>
              <a:rPr b="1" u="heavy" spc="-2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</a:t>
            </a:r>
            <a:r>
              <a:rPr b="1" u="heavy" spc="-2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://etwinning.meb.gov.tr</a:t>
            </a:r>
            <a:r>
              <a:rPr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  <a:hlinkClick r:id="rId9"/>
              </a:rPr>
              <a:t> </a:t>
            </a:r>
            <a:r>
              <a:rPr b="1" spc="5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http://etwinningonline.eba.gov.tr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400" y="3048000"/>
            <a:ext cx="2518029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eTwinning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 err="1" smtClean="0">
                <a:latin typeface="Calibri"/>
                <a:cs typeface="Calibri"/>
              </a:rPr>
              <a:t>Türkiye</a:t>
            </a:r>
            <a:endParaRPr lang="tr-TR" sz="1800" b="1" spc="-2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1" spc="-20" dirty="0" smtClean="0">
                <a:latin typeface="Calibri"/>
                <a:cs typeface="Calibri"/>
              </a:rPr>
              <a:t>Aydın İl </a:t>
            </a:r>
            <a:r>
              <a:rPr lang="tr-TR" b="1" spc="-20" dirty="0" err="1" smtClean="0">
                <a:latin typeface="Calibri"/>
                <a:cs typeface="Calibri"/>
              </a:rPr>
              <a:t>Mem</a:t>
            </a:r>
            <a:r>
              <a:rPr lang="tr-TR" b="1" spc="-20" dirty="0" smtClean="0">
                <a:latin typeface="Calibri"/>
                <a:cs typeface="Calibri"/>
              </a:rPr>
              <a:t> Ar-Ge</a:t>
            </a:r>
            <a:br>
              <a:rPr lang="tr-TR" b="1" spc="-20" dirty="0" smtClean="0">
                <a:latin typeface="Calibri"/>
                <a:cs typeface="Calibri"/>
              </a:rPr>
            </a:br>
            <a:r>
              <a:rPr lang="tr-TR" b="1" spc="-20" dirty="0" err="1" smtClean="0">
                <a:latin typeface="Calibri"/>
                <a:cs typeface="Calibri"/>
              </a:rPr>
              <a:t>eTwinning</a:t>
            </a:r>
            <a:r>
              <a:rPr lang="tr-TR" b="1" spc="-20" dirty="0" smtClean="0">
                <a:latin typeface="Calibri"/>
                <a:cs typeface="Calibri"/>
              </a:rPr>
              <a:t> Aydın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200" y="2971800"/>
            <a:ext cx="256019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turkiyetwinning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aydinmemarge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etwinningaydin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9555607" y="2743200"/>
            <a:ext cx="2560193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tretwinning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>
                <a:latin typeface="Calibri"/>
                <a:cs typeface="Calibri"/>
              </a:rPr>
              <a:t>A</a:t>
            </a:r>
            <a:r>
              <a:rPr lang="tr-TR" b="1" spc="-10" dirty="0" err="1" smtClean="0">
                <a:latin typeface="Calibri"/>
                <a:cs typeface="Calibri"/>
              </a:rPr>
              <a:t>ydinMemArge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eTwinningAydin</a:t>
            </a:r>
            <a:r>
              <a:rPr lang="tr-TR" b="1" spc="-10" dirty="0" smtClean="0">
                <a:latin typeface="Calibri"/>
                <a:cs typeface="Calibri"/>
              </a:rPr>
              <a:t/>
            </a:r>
            <a:br>
              <a:rPr lang="tr-TR" b="1" spc="-10" dirty="0" smtClean="0">
                <a:latin typeface="Calibri"/>
                <a:cs typeface="Calibri"/>
              </a:rPr>
            </a:br>
            <a:r>
              <a:rPr lang="tr-TR" b="1" spc="-10" dirty="0" smtClean="0">
                <a:latin typeface="Calibri"/>
                <a:cs typeface="Calibri"/>
              </a:rPr>
              <a:t>@</a:t>
            </a:r>
            <a:r>
              <a:rPr lang="tr-TR" b="1" spc="-10" dirty="0" err="1" smtClean="0">
                <a:latin typeface="Calibri"/>
                <a:cs typeface="Calibri"/>
              </a:rPr>
              <a:t>birsenyk</a:t>
            </a:r>
            <a:endParaRPr lang="tr-TR" b="1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b="1" spc="-10" dirty="0" smtClean="0">
                <a:latin typeface="Calibri"/>
                <a:cs typeface="Calibri"/>
              </a:rPr>
              <a:t>@</a:t>
            </a:r>
            <a:r>
              <a:rPr lang="tr-TR" sz="1800" b="1" spc="-10" dirty="0" err="1" smtClean="0">
                <a:latin typeface="Calibri"/>
                <a:cs typeface="Calibri"/>
              </a:rPr>
              <a:t>ahmtgdr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0" y="838200"/>
            <a:ext cx="1821749" cy="160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685800"/>
            <a:ext cx="21907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2819400"/>
            <a:ext cx="1248603" cy="124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43" y="2860343"/>
            <a:ext cx="1102057" cy="110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7051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66" y="5013066"/>
            <a:ext cx="778134" cy="77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96467"/>
            <a:ext cx="810137" cy="80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6200"/>
            <a:ext cx="12192000" cy="1173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" y="1066800"/>
            <a:ext cx="4386072" cy="469341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6" r="3174" b="7896"/>
          <a:stretch/>
        </p:blipFill>
        <p:spPr>
          <a:xfrm>
            <a:off x="5105400" y="1029833"/>
            <a:ext cx="6139543" cy="45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1"/>
          <a:stretch/>
        </p:blipFill>
        <p:spPr>
          <a:xfrm>
            <a:off x="228600" y="208258"/>
            <a:ext cx="4343400" cy="5577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1" t="3930" b="21582"/>
          <a:stretch/>
        </p:blipFill>
        <p:spPr>
          <a:xfrm>
            <a:off x="5146964" y="381000"/>
            <a:ext cx="6892636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Metin kutusu 14"/>
          <p:cNvSpPr txBox="1"/>
          <p:nvPr/>
        </p:nvSpPr>
        <p:spPr>
          <a:xfrm>
            <a:off x="5062847" y="5298863"/>
            <a:ext cx="5101599" cy="9746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25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  <a:t>*44 Ülke</a:t>
            </a:r>
          </a:p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2500" b="1" spc="-5" dirty="0" smtClean="0">
                <a:solidFill>
                  <a:srgbClr val="C00000"/>
                </a:solidFill>
                <a:latin typeface="Baskerville Old Face"/>
                <a:cs typeface="Baskerville Old Face"/>
              </a:rPr>
              <a:t>** Veriler 12.10.2020 itibari ile.</a:t>
            </a:r>
            <a:endParaRPr lang="tr-TR" sz="2500" b="1" spc="-5" dirty="0">
              <a:solidFill>
                <a:srgbClr val="C00000"/>
              </a:solidFill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867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8" y="609600"/>
            <a:ext cx="11101802" cy="510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4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906000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6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1051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5" y="762000"/>
            <a:ext cx="4379742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3"/>
          <a:stretch/>
        </p:blipFill>
        <p:spPr>
          <a:xfrm>
            <a:off x="5257800" y="1202141"/>
            <a:ext cx="6096000" cy="4767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6858000" y="457200"/>
            <a:ext cx="3036729" cy="58855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05765" marR="5080" indent="-393700" algn="ctr">
              <a:lnSpc>
                <a:spcPct val="113100"/>
              </a:lnSpc>
              <a:spcBef>
                <a:spcPts val="100"/>
              </a:spcBef>
            </a:pPr>
            <a:r>
              <a:rPr lang="tr-TR" sz="3000" b="1" u="sng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/>
                <a:cs typeface="Baskerville Old Face"/>
              </a:rPr>
              <a:t>Kimler Katılabilir?</a:t>
            </a:r>
            <a:endParaRPr lang="tr-TR" sz="3000" b="1" u="sng" spc="-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7532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67400"/>
            <a:ext cx="12192000" cy="983323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4677"/>
            <a:ext cx="1295400" cy="93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69605"/>
            <a:ext cx="959706" cy="86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" y="5867400"/>
            <a:ext cx="1172403" cy="91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3" y="5866739"/>
            <a:ext cx="1143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" b="4671"/>
          <a:stretch/>
        </p:blipFill>
        <p:spPr>
          <a:xfrm>
            <a:off x="152400" y="590510"/>
            <a:ext cx="4574843" cy="5124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90509"/>
            <a:ext cx="5638800" cy="5379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7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126</Words>
  <Application>Microsoft Office PowerPoint</Application>
  <PresentationFormat>Özel</PresentationFormat>
  <Paragraphs>40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Teşekkürler!   Resmi hesaplarımızı takip etmeyi ve paylaşımlarınızda bizleri etiketlemeyi unutmayınız.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</dc:creator>
  <cp:lastModifiedBy>CASPER</cp:lastModifiedBy>
  <cp:revision>63</cp:revision>
  <dcterms:created xsi:type="dcterms:W3CDTF">2020-05-26T11:51:22Z</dcterms:created>
  <dcterms:modified xsi:type="dcterms:W3CDTF">2020-12-06T21:23:55Z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2020-05-26T00:00:00Z</vt:filetime>
  </property>
</Properties>
</file>